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00ED37-C633-4F6D-A4E3-C46517C3D7E7}" type="datetimeFigureOut">
              <a:rPr lang="nl-NL" smtClean="0"/>
              <a:t>10-7-2016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595B80-49A8-4C50-AFD1-5C9C79D6FE5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c47p4GKHOM" TargetMode="External"/><Relationship Id="rId2" Type="http://schemas.openxmlformats.org/officeDocument/2006/relationships/hyperlink" Target="https://www.youtube.com/watch?v=AzLGPz-RBd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Afsluiting programmeren.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11-07-2016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9.00 tot 10.10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Je speelt het spel wat een ander groepje heeft gemaakt.</a:t>
            </a:r>
          </a:p>
          <a:p>
            <a:r>
              <a:rPr lang="nl-NL" dirty="0" smtClean="0"/>
              <a:t>Je plan van aanpak geef je aan het groepje dat jou spel speelt.</a:t>
            </a:r>
          </a:p>
          <a:p>
            <a:pPr lvl="1"/>
            <a:r>
              <a:rPr lang="nl-NL" b="1" dirty="0" smtClean="0"/>
              <a:t>P</a:t>
            </a:r>
            <a:r>
              <a:rPr lang="nl-NL" b="1" dirty="0" smtClean="0"/>
              <a:t>lan van aanpak kwijt?! Zet je doelgroep en je leerdoel gauw op een briefje en geef het mee.</a:t>
            </a:r>
          </a:p>
          <a:p>
            <a:r>
              <a:rPr lang="nl-NL" dirty="0" smtClean="0"/>
              <a:t>Je kunt hierbij inloggen op het bijbehorende account en vervolgens op </a:t>
            </a:r>
            <a:r>
              <a:rPr lang="nl-NL" dirty="0" smtClean="0"/>
              <a:t>P</a:t>
            </a:r>
            <a:r>
              <a:rPr lang="nl-NL" dirty="0" smtClean="0"/>
              <a:t>lay klikken.</a:t>
            </a:r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Recensie schrijven…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Je let tijdens het spelen op de doelen die juf twee weken terug heeft gesteld:</a:t>
            </a:r>
          </a:p>
          <a:p>
            <a:pPr lvl="1"/>
            <a:r>
              <a:rPr lang="nl-NL" dirty="0" smtClean="0"/>
              <a:t>C</a:t>
            </a:r>
            <a:r>
              <a:rPr lang="nl-NL" dirty="0" smtClean="0"/>
              <a:t>reativiteit.</a:t>
            </a:r>
            <a:r>
              <a:rPr lang="nl-NL" dirty="0" smtClean="0"/>
              <a:t> Is het creatief gemaakt?</a:t>
            </a:r>
          </a:p>
          <a:p>
            <a:pPr lvl="1"/>
            <a:r>
              <a:rPr lang="nl-NL" dirty="0" smtClean="0"/>
              <a:t>Educatieve doel is zichtbaar in het spel.</a:t>
            </a:r>
          </a:p>
          <a:p>
            <a:pPr lvl="1"/>
            <a:r>
              <a:rPr lang="nl-NL" dirty="0" smtClean="0"/>
              <a:t>Het spel past in de </a:t>
            </a:r>
            <a:r>
              <a:rPr lang="nl-NL" dirty="0" smtClean="0"/>
              <a:t>doelgroep (10 Engelse woorden).</a:t>
            </a:r>
            <a:endParaRPr lang="nl-NL" dirty="0" smtClean="0"/>
          </a:p>
          <a:p>
            <a:pPr lvl="1"/>
            <a:r>
              <a:rPr lang="nl-NL" dirty="0" smtClean="0"/>
              <a:t>Het niveau van het spel sluit aan bij de doelgroep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Het </a:t>
            </a:r>
            <a:r>
              <a:rPr lang="nl-NL" dirty="0" smtClean="0"/>
              <a:t>spel is </a:t>
            </a:r>
            <a:r>
              <a:rPr lang="nl-NL" dirty="0" smtClean="0"/>
              <a:t>uitdagend.</a:t>
            </a:r>
            <a:endParaRPr lang="nl-NL" dirty="0" smtClean="0"/>
          </a:p>
          <a:p>
            <a:pPr lvl="1"/>
            <a:r>
              <a:rPr lang="nl-NL" dirty="0" smtClean="0"/>
              <a:t>Het spel is leuk om te spelen</a:t>
            </a:r>
            <a:r>
              <a:rPr lang="nl-NL" dirty="0" smtClean="0"/>
              <a:t>. </a:t>
            </a:r>
            <a:r>
              <a:rPr lang="nl-NL" dirty="0" smtClean="0"/>
              <a:t>Wat vind jij er van?</a:t>
            </a:r>
            <a:endParaRPr lang="nl-NL" dirty="0" smtClean="0"/>
          </a:p>
          <a:p>
            <a:pPr lvl="1">
              <a:buNone/>
            </a:pPr>
            <a:endParaRPr lang="nl-NL" dirty="0" smtClean="0"/>
          </a:p>
          <a:p>
            <a:r>
              <a:rPr lang="nl-NL" dirty="0" smtClean="0"/>
              <a:t>Deze doelen staan ook op je papier straks.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Recensie schrijven…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Je schrijft op basis van de doelen een recensie.</a:t>
            </a:r>
            <a:endParaRPr lang="nl-NL" dirty="0" smtClean="0"/>
          </a:p>
          <a:p>
            <a:r>
              <a:rPr lang="nl-NL" dirty="0" smtClean="0"/>
              <a:t>Wat is een recensie?</a:t>
            </a:r>
          </a:p>
          <a:p>
            <a:pPr lvl="1"/>
            <a:r>
              <a:rPr lang="nl-NL" dirty="0" smtClean="0"/>
              <a:t>Een geschreven stukje over een film, boek, videospel, liedje, toneelvoorstelling of concert.</a:t>
            </a:r>
          </a:p>
          <a:p>
            <a:pPr lvl="1"/>
            <a:r>
              <a:rPr lang="nl-NL" dirty="0" smtClean="0"/>
              <a:t>De persoon die een recensie schrijft noem je een recensent.</a:t>
            </a:r>
          </a:p>
          <a:p>
            <a:pPr lvl="1"/>
            <a:r>
              <a:rPr lang="nl-NL" dirty="0" smtClean="0"/>
              <a:t>Vaak vind je recensies in de krant, tijdschriften of op het internet.</a:t>
            </a:r>
          </a:p>
          <a:p>
            <a:pPr lvl="1">
              <a:buNone/>
            </a:pPr>
            <a:endParaRPr lang="nl-NL" dirty="0" smtClean="0"/>
          </a:p>
          <a:p>
            <a:r>
              <a:rPr lang="nl-NL" dirty="0" smtClean="0"/>
              <a:t>Voorbeeld van een mondelinge recensie:</a:t>
            </a:r>
          </a:p>
          <a:p>
            <a:pPr lvl="1"/>
            <a:r>
              <a:rPr lang="nl-NL" dirty="0" smtClean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www.youtube.com/watch?v=AzLGPz-RBdw</a:t>
            </a:r>
            <a:endParaRPr lang="nl-NL" dirty="0" smtClean="0"/>
          </a:p>
          <a:p>
            <a:pPr lvl="1"/>
            <a:r>
              <a:rPr lang="nl-NL" dirty="0" smtClean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www.youtube.com/watch?v=6c47p4GKHOM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Opdracht: Recensie schrijven…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2-tallen wisselen van game. Inlogcodes worden gewisseld.</a:t>
            </a:r>
          </a:p>
          <a:p>
            <a:r>
              <a:rPr lang="nl-NL" dirty="0" smtClean="0"/>
              <a:t>Na het wisselen ga je gamen. </a:t>
            </a:r>
          </a:p>
          <a:p>
            <a:pPr lvl="1"/>
            <a:r>
              <a:rPr lang="nl-NL" dirty="0" smtClean="0"/>
              <a:t>Tijdens het gamen kun je letten op je doelen.</a:t>
            </a:r>
          </a:p>
          <a:p>
            <a:pPr lvl="1"/>
            <a:r>
              <a:rPr lang="nl-NL" dirty="0" smtClean="0"/>
              <a:t>Opschrijven wat je denkt.</a:t>
            </a:r>
          </a:p>
          <a:p>
            <a:endParaRPr lang="nl-NL" dirty="0" smtClean="0"/>
          </a:p>
          <a:p>
            <a:r>
              <a:rPr lang="nl-NL" dirty="0" smtClean="0"/>
              <a:t>Na de pauze gaan we de recensie schrijven. Je maakt tijdens het gamen een geheugensteuntje.</a:t>
            </a:r>
          </a:p>
          <a:p>
            <a:endParaRPr lang="nl-NL" dirty="0" smtClean="0"/>
          </a:p>
          <a:p>
            <a:r>
              <a:rPr lang="nl-NL" dirty="0" smtClean="0"/>
              <a:t>Je recensie is ongeveer een half </a:t>
            </a:r>
            <a:r>
              <a:rPr lang="nl-NL" dirty="0" smtClean="0"/>
              <a:t>A</a:t>
            </a:r>
            <a:r>
              <a:rPr lang="nl-NL" dirty="0" smtClean="0"/>
              <a:t>4tje lang.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Recensie geschreven?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Na het schrijven van je recensie ruil je met je buurvrouw of buurman. Deze kijkt voor je na of je alle doelen hebt beschreven in je recensie.</a:t>
            </a:r>
          </a:p>
          <a:p>
            <a:endParaRPr lang="nl-NL" dirty="0" smtClean="0"/>
          </a:p>
          <a:p>
            <a:r>
              <a:rPr lang="nl-NL" dirty="0" smtClean="0"/>
              <a:t>Let ook op: hoofdletters, werkwoordspelling </a:t>
            </a:r>
            <a:r>
              <a:rPr lang="nl-NL" smtClean="0"/>
              <a:t>en leestekens.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</TotalTime>
  <Words>331</Words>
  <Application>Microsoft Office PowerPoint</Application>
  <PresentationFormat>Diavoorstelling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Oriel</vt:lpstr>
      <vt:lpstr>Afsluiting programmeren.</vt:lpstr>
      <vt:lpstr>Van 9.00 tot 10.10</vt:lpstr>
      <vt:lpstr>Opdracht: Recensie schrijven…</vt:lpstr>
      <vt:lpstr>Opdracht: Recensie schrijven…</vt:lpstr>
      <vt:lpstr>Opdracht: Recensie schrijven…</vt:lpstr>
      <vt:lpstr>Recensie geschreven?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Afsluiting programmeren.</dc:title>
  <dc:creator>Iris</dc:creator>
  <cp:lastModifiedBy>Iris</cp:lastModifiedBy>
  <cp:revision>2</cp:revision>
  <dcterms:created xsi:type="dcterms:W3CDTF">2016-07-10T18:18:59Z</dcterms:created>
  <dcterms:modified xsi:type="dcterms:W3CDTF">2016-07-10T19:38:00Z</dcterms:modified>
</cp:coreProperties>
</file>